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83" r:id="rId8"/>
    <p:sldId id="284" r:id="rId9"/>
    <p:sldId id="285" r:id="rId10"/>
    <p:sldId id="281" r:id="rId11"/>
    <p:sldId id="263" r:id="rId12"/>
    <p:sldId id="262" r:id="rId13"/>
    <p:sldId id="282" r:id="rId14"/>
    <p:sldId id="287" r:id="rId15"/>
    <p:sldId id="264" r:id="rId16"/>
  </p:sldIdLst>
  <p:sldSz cx="9144000" cy="5143500" type="screen16x9"/>
  <p:notesSz cx="6858000" cy="9144000"/>
  <p:embeddedFontLst>
    <p:embeddedFont>
      <p:font typeface="Exo 2" panose="020B0604020202020204" charset="0"/>
      <p:regular r:id="rId18"/>
      <p:bold r:id="rId19"/>
      <p:italic r:id="rId20"/>
      <p:boldItalic r:id="rId21"/>
    </p:embeddedFont>
    <p:embeddedFont>
      <p:font typeface="Fira Sans Extra Condensed Medium" panose="020B0604020202020204" charset="0"/>
      <p:regular r:id="rId22"/>
      <p:bold r:id="rId23"/>
      <p:italic r:id="rId24"/>
      <p:boldItalic r:id="rId25"/>
    </p:embeddedFont>
    <p:embeddedFont>
      <p:font typeface="Nunito Light" pitchFamily="2" charset="0"/>
      <p:regular r:id="rId26"/>
      <p:italic r:id="rId27"/>
    </p:embeddedFont>
    <p:embeddedFont>
      <p:font typeface="Roboto Condensed Light" panose="02000000000000000000" pitchFamily="2" charset="0"/>
      <p:regular r:id="rId28"/>
      <p: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80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9baafe93df_0_4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9baafe93df_0_4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9baafe93df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9baafe93df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9baafe93df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9baafe93df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9baafe93df_0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9baafe93df_0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9baafe93df_0_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9baafe93df_0_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9baafe93df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9baafe93df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9baafe93df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9baafe93df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9baafe93df_0_4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9baafe93df_0_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9baafe93df_0_4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9baafe93df_0_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Font typeface="Roboto Condensed Light" panose="02000000000000000000"/>
              <a:buNone/>
              <a:defRPr sz="1400">
                <a:latin typeface="Roboto Condensed Light" panose="02000000000000000000"/>
                <a:ea typeface="Roboto Condensed Light" panose="02000000000000000000"/>
                <a:cs typeface="Roboto Condensed Light" panose="02000000000000000000"/>
                <a:sym typeface="Roboto Condensed Light" panose="02000000000000000000"/>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stretch>
            <a:fillRect/>
          </a:stretch>
        </a:blipFill>
        <a:effectLst/>
      </p:bgPr>
    </p:bg>
    <p:spTree>
      <p:nvGrpSpPr>
        <p:cNvPr id="1" name="Shape 42"/>
        <p:cNvGrpSpPr/>
        <p:nvPr/>
      </p:nvGrpSpPr>
      <p:grpSpPr>
        <a:xfrm>
          <a:off x="0" y="0"/>
          <a:ext cx="0" cy="0"/>
          <a:chOff x="0" y="0"/>
          <a:chExt cx="0" cy="0"/>
        </a:xfrm>
      </p:grpSpPr>
      <p:sp>
        <p:nvSpPr>
          <p:cNvPr id="43" name="Google Shape;43;p13"/>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44" name="Google Shape;44;p13"/>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5" name="Google Shape;45;p13"/>
          <p:cNvSpPr txBox="1">
            <a:spLocks noGrp="1"/>
          </p:cNvSpPr>
          <p:nvPr>
            <p:ph type="subTitle" idx="1"/>
          </p:nvPr>
        </p:nvSpPr>
        <p:spPr>
          <a:xfrm>
            <a:off x="690446" y="580278"/>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46" name="Google Shape;46;p13"/>
          <p:cNvSpPr txBox="1">
            <a:spLocks noGrp="1"/>
          </p:cNvSpPr>
          <p:nvPr>
            <p:ph type="title" idx="3" hasCustomPrompt="1"/>
          </p:nvPr>
        </p:nvSpPr>
        <p:spPr>
          <a:xfrm>
            <a:off x="2118448" y="54444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7" name="Google Shape;47;p13"/>
          <p:cNvSpPr txBox="1">
            <a:spLocks noGrp="1"/>
          </p:cNvSpPr>
          <p:nvPr>
            <p:ph type="title" idx="4" hasCustomPrompt="1"/>
          </p:nvPr>
        </p:nvSpPr>
        <p:spPr>
          <a:xfrm>
            <a:off x="2105406" y="151580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8" name="Google Shape;48;p13"/>
          <p:cNvSpPr txBox="1">
            <a:spLocks noGrp="1"/>
          </p:cNvSpPr>
          <p:nvPr>
            <p:ph type="title" idx="5" hasCustomPrompt="1"/>
          </p:nvPr>
        </p:nvSpPr>
        <p:spPr>
          <a:xfrm>
            <a:off x="2105406" y="248716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49" name="Google Shape;49;p13"/>
          <p:cNvSpPr txBox="1">
            <a:spLocks noGrp="1"/>
          </p:cNvSpPr>
          <p:nvPr>
            <p:ph type="title" idx="6" hasCustomPrompt="1"/>
          </p:nvPr>
        </p:nvSpPr>
        <p:spPr>
          <a:xfrm>
            <a:off x="5922008" y="2092638"/>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0" name="Google Shape;50;p13"/>
          <p:cNvSpPr txBox="1">
            <a:spLocks noGrp="1"/>
          </p:cNvSpPr>
          <p:nvPr>
            <p:ph type="title" idx="7" hasCustomPrompt="1"/>
          </p:nvPr>
        </p:nvSpPr>
        <p:spPr>
          <a:xfrm>
            <a:off x="5922008" y="3112336"/>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1" name="Google Shape;51;p13"/>
          <p:cNvSpPr txBox="1">
            <a:spLocks noGrp="1"/>
          </p:cNvSpPr>
          <p:nvPr>
            <p:ph type="title" idx="8" hasCustomPrompt="1"/>
          </p:nvPr>
        </p:nvSpPr>
        <p:spPr>
          <a:xfrm>
            <a:off x="5922008" y="4132033"/>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52" name="Google Shape;52;p13"/>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53" name="Google Shape;53;p13"/>
          <p:cNvSpPr txBox="1">
            <a:spLocks noGrp="1"/>
          </p:cNvSpPr>
          <p:nvPr>
            <p:ph type="subTitle" idx="13"/>
          </p:nvPr>
        </p:nvSpPr>
        <p:spPr>
          <a:xfrm>
            <a:off x="690446" y="1546477"/>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54" name="Google Shape;54;p13"/>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55" name="Google Shape;55;p13"/>
          <p:cNvSpPr txBox="1">
            <a:spLocks noGrp="1"/>
          </p:cNvSpPr>
          <p:nvPr>
            <p:ph type="subTitle" idx="15"/>
          </p:nvPr>
        </p:nvSpPr>
        <p:spPr>
          <a:xfrm>
            <a:off x="690446" y="2519956"/>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56" name="Google Shape;56;p13"/>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57" name="Google Shape;57;p13"/>
          <p:cNvSpPr txBox="1">
            <a:spLocks noGrp="1"/>
          </p:cNvSpPr>
          <p:nvPr>
            <p:ph type="subTitle" idx="17"/>
          </p:nvPr>
        </p:nvSpPr>
        <p:spPr>
          <a:xfrm>
            <a:off x="6811558" y="2153805"/>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58" name="Google Shape;58;p13"/>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59" name="Google Shape;59;p13"/>
          <p:cNvSpPr txBox="1">
            <a:spLocks noGrp="1"/>
          </p:cNvSpPr>
          <p:nvPr>
            <p:ph type="subTitle" idx="19"/>
          </p:nvPr>
        </p:nvSpPr>
        <p:spPr>
          <a:xfrm>
            <a:off x="6811558" y="3177717"/>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60" name="Google Shape;60;p13"/>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61" name="Google Shape;61;p13"/>
          <p:cNvSpPr txBox="1">
            <a:spLocks noGrp="1"/>
          </p:cNvSpPr>
          <p:nvPr>
            <p:ph type="subTitle" idx="21"/>
          </p:nvPr>
        </p:nvSpPr>
        <p:spPr>
          <a:xfrm>
            <a:off x="6811558" y="4189973"/>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CUSTOM_3">
    <p:bg>
      <p:bgPr>
        <a:blipFill>
          <a:blip r:embed="rId2"/>
          <a:stretch>
            <a:fillRect/>
          </a:stretch>
        </a:blipFill>
        <a:effectLst/>
      </p:bgPr>
    </p:bg>
    <p:spTree>
      <p:nvGrpSpPr>
        <p:cNvPr id="1" name="Shape 62"/>
        <p:cNvGrpSpPr/>
        <p:nvPr/>
      </p:nvGrpSpPr>
      <p:grpSpPr>
        <a:xfrm>
          <a:off x="0" y="0"/>
          <a:ext cx="0" cy="0"/>
          <a:chOff x="0" y="0"/>
          <a:chExt cx="0" cy="0"/>
        </a:xfrm>
      </p:grpSpPr>
      <p:sp>
        <p:nvSpPr>
          <p:cNvPr id="63" name="Google Shape;63;p14"/>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rgbClr val="FFFFFF"/>
              </a:buClr>
              <a:buSzPts val="6500"/>
              <a:buNone/>
              <a:defRPr sz="6500">
                <a:solidFill>
                  <a:srgbClr val="FFFFFF"/>
                </a:solidFill>
              </a:defRPr>
            </a:lvl2pPr>
            <a:lvl3pPr lvl="2" algn="r" rtl="0">
              <a:spcBef>
                <a:spcPts val="0"/>
              </a:spcBef>
              <a:spcAft>
                <a:spcPts val="0"/>
              </a:spcAft>
              <a:buClr>
                <a:srgbClr val="FFFFFF"/>
              </a:buClr>
              <a:buSzPts val="6500"/>
              <a:buNone/>
              <a:defRPr sz="6500">
                <a:solidFill>
                  <a:srgbClr val="FFFFFF"/>
                </a:solidFill>
              </a:defRPr>
            </a:lvl3pPr>
            <a:lvl4pPr lvl="3" algn="r" rtl="0">
              <a:spcBef>
                <a:spcPts val="0"/>
              </a:spcBef>
              <a:spcAft>
                <a:spcPts val="0"/>
              </a:spcAft>
              <a:buClr>
                <a:srgbClr val="FFFFFF"/>
              </a:buClr>
              <a:buSzPts val="6500"/>
              <a:buNone/>
              <a:defRPr sz="6500">
                <a:solidFill>
                  <a:srgbClr val="FFFFFF"/>
                </a:solidFill>
              </a:defRPr>
            </a:lvl4pPr>
            <a:lvl5pPr lvl="4" algn="r" rtl="0">
              <a:spcBef>
                <a:spcPts val="0"/>
              </a:spcBef>
              <a:spcAft>
                <a:spcPts val="0"/>
              </a:spcAft>
              <a:buClr>
                <a:srgbClr val="FFFFFF"/>
              </a:buClr>
              <a:buSzPts val="6500"/>
              <a:buNone/>
              <a:defRPr sz="6500">
                <a:solidFill>
                  <a:srgbClr val="FFFFFF"/>
                </a:solidFill>
              </a:defRPr>
            </a:lvl5pPr>
            <a:lvl6pPr lvl="5" algn="r" rtl="0">
              <a:spcBef>
                <a:spcPts val="0"/>
              </a:spcBef>
              <a:spcAft>
                <a:spcPts val="0"/>
              </a:spcAft>
              <a:buClr>
                <a:srgbClr val="FFFFFF"/>
              </a:buClr>
              <a:buSzPts val="6500"/>
              <a:buNone/>
              <a:defRPr sz="6500">
                <a:solidFill>
                  <a:srgbClr val="FFFFFF"/>
                </a:solidFill>
              </a:defRPr>
            </a:lvl6pPr>
            <a:lvl7pPr lvl="6" algn="r" rtl="0">
              <a:spcBef>
                <a:spcPts val="0"/>
              </a:spcBef>
              <a:spcAft>
                <a:spcPts val="0"/>
              </a:spcAft>
              <a:buClr>
                <a:srgbClr val="FFFFFF"/>
              </a:buClr>
              <a:buSzPts val="6500"/>
              <a:buNone/>
              <a:defRPr sz="6500">
                <a:solidFill>
                  <a:srgbClr val="FFFFFF"/>
                </a:solidFill>
              </a:defRPr>
            </a:lvl7pPr>
            <a:lvl8pPr lvl="7" algn="r" rtl="0">
              <a:spcBef>
                <a:spcPts val="0"/>
              </a:spcBef>
              <a:spcAft>
                <a:spcPts val="0"/>
              </a:spcAft>
              <a:buClr>
                <a:srgbClr val="FFFFFF"/>
              </a:buClr>
              <a:buSzPts val="6500"/>
              <a:buNone/>
              <a:defRPr sz="6500">
                <a:solidFill>
                  <a:srgbClr val="FFFFFF"/>
                </a:solidFill>
              </a:defRPr>
            </a:lvl8pPr>
            <a:lvl9pPr lvl="8" algn="r" rtl="0">
              <a:spcBef>
                <a:spcPts val="0"/>
              </a:spcBef>
              <a:spcAft>
                <a:spcPts val="0"/>
              </a:spcAft>
              <a:buClr>
                <a:srgbClr val="FFFFFF"/>
              </a:buClr>
              <a:buSzPts val="6500"/>
              <a:buNone/>
              <a:defRPr sz="6500">
                <a:solidFill>
                  <a:srgbClr val="FFFFFF"/>
                </a:solidFill>
              </a:defRPr>
            </a:lvl9pPr>
          </a:lstStyle>
          <a:p>
            <a:endParaRPr/>
          </a:p>
        </p:txBody>
      </p:sp>
      <p:sp>
        <p:nvSpPr>
          <p:cNvPr id="64" name="Google Shape;64;p14"/>
          <p:cNvSpPr txBox="1">
            <a:spLocks noGrp="1"/>
          </p:cNvSpPr>
          <p:nvPr>
            <p:ph type="title" idx="2" hasCustomPrompt="1"/>
          </p:nvPr>
        </p:nvSpPr>
        <p:spPr>
          <a:xfrm flipH="1">
            <a:off x="4964179" y="23238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rgbClr val="FFFFFF"/>
              </a:buClr>
              <a:buSzPts val="6500"/>
              <a:buNone/>
              <a:defRPr sz="6500">
                <a:solidFill>
                  <a:srgbClr val="FFFFFF"/>
                </a:solidFill>
              </a:defRPr>
            </a:lvl2pPr>
            <a:lvl3pPr lvl="2" rtl="0">
              <a:spcBef>
                <a:spcPts val="0"/>
              </a:spcBef>
              <a:spcAft>
                <a:spcPts val="0"/>
              </a:spcAft>
              <a:buClr>
                <a:srgbClr val="FFFFFF"/>
              </a:buClr>
              <a:buSzPts val="6500"/>
              <a:buNone/>
              <a:defRPr sz="6500">
                <a:solidFill>
                  <a:srgbClr val="FFFFFF"/>
                </a:solidFill>
              </a:defRPr>
            </a:lvl3pPr>
            <a:lvl4pPr lvl="3" rtl="0">
              <a:spcBef>
                <a:spcPts val="0"/>
              </a:spcBef>
              <a:spcAft>
                <a:spcPts val="0"/>
              </a:spcAft>
              <a:buClr>
                <a:srgbClr val="FFFFFF"/>
              </a:buClr>
              <a:buSzPts val="6500"/>
              <a:buNone/>
              <a:defRPr sz="6500">
                <a:solidFill>
                  <a:srgbClr val="FFFFFF"/>
                </a:solidFill>
              </a:defRPr>
            </a:lvl4pPr>
            <a:lvl5pPr lvl="4" rtl="0">
              <a:spcBef>
                <a:spcPts val="0"/>
              </a:spcBef>
              <a:spcAft>
                <a:spcPts val="0"/>
              </a:spcAft>
              <a:buClr>
                <a:srgbClr val="FFFFFF"/>
              </a:buClr>
              <a:buSzPts val="6500"/>
              <a:buNone/>
              <a:defRPr sz="6500">
                <a:solidFill>
                  <a:srgbClr val="FFFFFF"/>
                </a:solidFill>
              </a:defRPr>
            </a:lvl5pPr>
            <a:lvl6pPr lvl="5" rtl="0">
              <a:spcBef>
                <a:spcPts val="0"/>
              </a:spcBef>
              <a:spcAft>
                <a:spcPts val="0"/>
              </a:spcAft>
              <a:buClr>
                <a:srgbClr val="FFFFFF"/>
              </a:buClr>
              <a:buSzPts val="6500"/>
              <a:buNone/>
              <a:defRPr sz="6500">
                <a:solidFill>
                  <a:srgbClr val="FFFFFF"/>
                </a:solidFill>
              </a:defRPr>
            </a:lvl6pPr>
            <a:lvl7pPr lvl="6" rtl="0">
              <a:spcBef>
                <a:spcPts val="0"/>
              </a:spcBef>
              <a:spcAft>
                <a:spcPts val="0"/>
              </a:spcAft>
              <a:buClr>
                <a:srgbClr val="FFFFFF"/>
              </a:buClr>
              <a:buSzPts val="6500"/>
              <a:buNone/>
              <a:defRPr sz="6500">
                <a:solidFill>
                  <a:srgbClr val="FFFFFF"/>
                </a:solidFill>
              </a:defRPr>
            </a:lvl7pPr>
            <a:lvl8pPr lvl="7" rtl="0">
              <a:spcBef>
                <a:spcPts val="0"/>
              </a:spcBef>
              <a:spcAft>
                <a:spcPts val="0"/>
              </a:spcAft>
              <a:buClr>
                <a:srgbClr val="FFFFFF"/>
              </a:buClr>
              <a:buSzPts val="6500"/>
              <a:buNone/>
              <a:defRPr sz="6500">
                <a:solidFill>
                  <a:srgbClr val="FFFFFF"/>
                </a:solidFill>
              </a:defRPr>
            </a:lvl8pPr>
            <a:lvl9pPr lvl="8" rtl="0">
              <a:spcBef>
                <a:spcPts val="0"/>
              </a:spcBef>
              <a:spcAft>
                <a:spcPts val="0"/>
              </a:spcAft>
              <a:buClr>
                <a:srgbClr val="FFFFFF"/>
              </a:buClr>
              <a:buSzPts val="6500"/>
              <a:buNone/>
              <a:defRPr sz="6500">
                <a:solidFill>
                  <a:srgbClr val="FFFFFF"/>
                </a:solidFill>
              </a:defRPr>
            </a:lvl9pPr>
          </a:lstStyle>
          <a:p>
            <a:endParaRPr/>
          </a:p>
        </p:txBody>
      </p:sp>
      <p:sp>
        <p:nvSpPr>
          <p:cNvPr id="13" name="Google Shape;13;p3"/>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FFFFFF"/>
              </a:buClr>
              <a:buSzPts val="6000"/>
              <a:buFont typeface="Fira Sans Extra Condensed Medium"/>
              <a:buNone/>
              <a:defRPr sz="6000">
                <a:solidFill>
                  <a:srgbClr val="FFFFFF"/>
                </a:solidFill>
                <a:latin typeface="Fira Sans Extra Condensed Medium"/>
                <a:ea typeface="Fira Sans Extra Condensed Medium"/>
                <a:cs typeface="Fira Sans Extra Condensed Medium"/>
                <a:sym typeface="Fira Sans Extra Condensed Medium"/>
              </a:defRPr>
            </a:lvl9pPr>
          </a:lstStyle>
          <a:p>
            <a:r>
              <a:t>xx%</a:t>
            </a:r>
          </a:p>
        </p:txBody>
      </p:sp>
      <p:sp>
        <p:nvSpPr>
          <p:cNvPr id="14" name="Google Shape;14;p3"/>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870650" y="1144200"/>
            <a:ext cx="6919200" cy="35106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rgbClr val="434343"/>
              </a:buClr>
              <a:buSzPts val="800"/>
              <a:buFont typeface="Nunito Light"/>
              <a:buAutoNum type="arabicPeriod"/>
              <a:defRPr>
                <a:solidFill>
                  <a:srgbClr val="000000"/>
                </a:solidFill>
              </a:defRPr>
            </a:lvl1pPr>
            <a:lvl2pPr marL="914400" lvl="1" indent="-304800" rtl="0">
              <a:spcBef>
                <a:spcPts val="1600"/>
              </a:spcBef>
              <a:spcAft>
                <a:spcPts val="0"/>
              </a:spcAft>
              <a:buClr>
                <a:srgbClr val="434343"/>
              </a:buClr>
              <a:buSzPts val="1200"/>
              <a:buFont typeface="Nunito Light"/>
              <a:buAutoNum type="alphaLcPeriod"/>
              <a:defRPr>
                <a:solidFill>
                  <a:srgbClr val="000000"/>
                </a:solidFill>
              </a:defRPr>
            </a:lvl2pPr>
            <a:lvl3pPr marL="1371600" lvl="2" indent="-304800" rtl="0">
              <a:spcBef>
                <a:spcPts val="1600"/>
              </a:spcBef>
              <a:spcAft>
                <a:spcPts val="0"/>
              </a:spcAft>
              <a:buClr>
                <a:srgbClr val="434343"/>
              </a:buClr>
              <a:buSzPts val="1200"/>
              <a:buFont typeface="Nunito Light"/>
              <a:buAutoNum type="romanLcPeriod"/>
              <a:defRPr>
                <a:solidFill>
                  <a:srgbClr val="000000"/>
                </a:solidFill>
              </a:defRPr>
            </a:lvl3pPr>
            <a:lvl4pPr marL="1828800" lvl="3" indent="-304800" rtl="0">
              <a:spcBef>
                <a:spcPts val="1600"/>
              </a:spcBef>
              <a:spcAft>
                <a:spcPts val="0"/>
              </a:spcAft>
              <a:buClr>
                <a:srgbClr val="434343"/>
              </a:buClr>
              <a:buSzPts val="1200"/>
              <a:buFont typeface="Nunito Light"/>
              <a:buAutoNum type="arabicPeriod"/>
              <a:defRPr>
                <a:solidFill>
                  <a:srgbClr val="000000"/>
                </a:solidFill>
              </a:defRPr>
            </a:lvl4pPr>
            <a:lvl5pPr marL="2286000" lvl="4" indent="-304800" rtl="0">
              <a:spcBef>
                <a:spcPts val="1600"/>
              </a:spcBef>
              <a:spcAft>
                <a:spcPts val="0"/>
              </a:spcAft>
              <a:buClr>
                <a:srgbClr val="434343"/>
              </a:buClr>
              <a:buSzPts val="1200"/>
              <a:buFont typeface="Nunito Light"/>
              <a:buAutoNum type="alphaLcPeriod"/>
              <a:defRPr>
                <a:solidFill>
                  <a:srgbClr val="000000"/>
                </a:solidFill>
              </a:defRPr>
            </a:lvl5pPr>
            <a:lvl6pPr marL="2743200" lvl="5" indent="-304800" rtl="0">
              <a:spcBef>
                <a:spcPts val="1600"/>
              </a:spcBef>
              <a:spcAft>
                <a:spcPts val="0"/>
              </a:spcAft>
              <a:buClr>
                <a:srgbClr val="434343"/>
              </a:buClr>
              <a:buSzPts val="1200"/>
              <a:buFont typeface="Nunito Light"/>
              <a:buAutoNum type="romanLcPeriod"/>
              <a:defRPr>
                <a:solidFill>
                  <a:srgbClr val="000000"/>
                </a:solidFill>
              </a:defRPr>
            </a:lvl6pPr>
            <a:lvl7pPr marL="3200400" lvl="6" indent="-304800" rtl="0">
              <a:spcBef>
                <a:spcPts val="1600"/>
              </a:spcBef>
              <a:spcAft>
                <a:spcPts val="0"/>
              </a:spcAft>
              <a:buClr>
                <a:srgbClr val="434343"/>
              </a:buClr>
              <a:buSzPts val="1200"/>
              <a:buFont typeface="Nunito Light"/>
              <a:buAutoNum type="arabicPeriod"/>
              <a:defRPr>
                <a:solidFill>
                  <a:srgbClr val="000000"/>
                </a:solidFill>
              </a:defRPr>
            </a:lvl7pPr>
            <a:lvl8pPr marL="3657600" lvl="7" indent="-304800" rtl="0">
              <a:spcBef>
                <a:spcPts val="1600"/>
              </a:spcBef>
              <a:spcAft>
                <a:spcPts val="0"/>
              </a:spcAft>
              <a:buClr>
                <a:srgbClr val="434343"/>
              </a:buClr>
              <a:buSzPts val="1200"/>
              <a:buFont typeface="Nunito Light"/>
              <a:buAutoNum type="alphaLcPeriod"/>
              <a:defRPr>
                <a:solidFill>
                  <a:srgbClr val="000000"/>
                </a:solidFill>
              </a:defRPr>
            </a:lvl8pPr>
            <a:lvl9pPr marL="4114800" lvl="8" indent="-304800" rtl="0">
              <a:spcBef>
                <a:spcPts val="1600"/>
              </a:spcBef>
              <a:spcAft>
                <a:spcPts val="1600"/>
              </a:spcAft>
              <a:buClr>
                <a:srgbClr val="434343"/>
              </a:buClr>
              <a:buSzPts val="1200"/>
              <a:buFont typeface="Nunito Light"/>
              <a:buAutoNum type="romanLcPeriod"/>
              <a:defRPr>
                <a:solidFill>
                  <a:srgbClr val="000000"/>
                </a:solidFill>
              </a:defRPr>
            </a:lvl9pPr>
          </a:lstStyle>
          <a:p>
            <a:endParaRPr/>
          </a:p>
        </p:txBody>
      </p:sp>
      <p:sp>
        <p:nvSpPr>
          <p:cNvPr id="17" name="Google Shape;17;p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stretch>
            <a:fillRect/>
          </a:stretch>
        </a:blip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28" name="Google Shape;28;p7"/>
          <p:cNvSpPr txBox="1">
            <a:spLocks noGrp="1"/>
          </p:cNvSpPr>
          <p:nvPr>
            <p:ph type="subTitle" idx="1"/>
          </p:nvPr>
        </p:nvSpPr>
        <p:spPr>
          <a:xfrm>
            <a:off x="2580225" y="2314225"/>
            <a:ext cx="3983400" cy="107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ctrTitle"/>
          </p:nvPr>
        </p:nvSpPr>
        <p:spPr>
          <a:xfrm>
            <a:off x="1600733" y="985228"/>
            <a:ext cx="26736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2000"/>
            </a:lvl1pPr>
            <a:lvl2pPr lvl="1" algn="r" rtl="0">
              <a:spcBef>
                <a:spcPts val="0"/>
              </a:spcBef>
              <a:spcAft>
                <a:spcPts val="0"/>
              </a:spcAft>
              <a:buClr>
                <a:srgbClr val="000000"/>
              </a:buClr>
              <a:buSzPts val="2000"/>
              <a:buNone/>
              <a:defRPr sz="2000">
                <a:solidFill>
                  <a:srgbClr val="000000"/>
                </a:solidFill>
              </a:defRPr>
            </a:lvl2pPr>
            <a:lvl3pPr lvl="2" algn="r" rtl="0">
              <a:spcBef>
                <a:spcPts val="0"/>
              </a:spcBef>
              <a:spcAft>
                <a:spcPts val="0"/>
              </a:spcAft>
              <a:buClr>
                <a:srgbClr val="000000"/>
              </a:buClr>
              <a:buSzPts val="2000"/>
              <a:buNone/>
              <a:defRPr sz="2000">
                <a:solidFill>
                  <a:srgbClr val="000000"/>
                </a:solidFill>
              </a:defRPr>
            </a:lvl3pPr>
            <a:lvl4pPr lvl="3" algn="r" rtl="0">
              <a:spcBef>
                <a:spcPts val="0"/>
              </a:spcBef>
              <a:spcAft>
                <a:spcPts val="0"/>
              </a:spcAft>
              <a:buClr>
                <a:srgbClr val="000000"/>
              </a:buClr>
              <a:buSzPts val="2000"/>
              <a:buNone/>
              <a:defRPr sz="2000">
                <a:solidFill>
                  <a:srgbClr val="000000"/>
                </a:solidFill>
              </a:defRPr>
            </a:lvl4pPr>
            <a:lvl5pPr lvl="4" algn="r" rtl="0">
              <a:spcBef>
                <a:spcPts val="0"/>
              </a:spcBef>
              <a:spcAft>
                <a:spcPts val="0"/>
              </a:spcAft>
              <a:buClr>
                <a:srgbClr val="000000"/>
              </a:buClr>
              <a:buSzPts val="2000"/>
              <a:buNone/>
              <a:defRPr sz="2000">
                <a:solidFill>
                  <a:srgbClr val="000000"/>
                </a:solidFill>
              </a:defRPr>
            </a:lvl5pPr>
            <a:lvl6pPr lvl="5" algn="r" rtl="0">
              <a:spcBef>
                <a:spcPts val="0"/>
              </a:spcBef>
              <a:spcAft>
                <a:spcPts val="0"/>
              </a:spcAft>
              <a:buClr>
                <a:srgbClr val="000000"/>
              </a:buClr>
              <a:buSzPts val="2000"/>
              <a:buNone/>
              <a:defRPr sz="2000">
                <a:solidFill>
                  <a:srgbClr val="000000"/>
                </a:solidFill>
              </a:defRPr>
            </a:lvl6pPr>
            <a:lvl7pPr lvl="6" algn="r" rtl="0">
              <a:spcBef>
                <a:spcPts val="0"/>
              </a:spcBef>
              <a:spcAft>
                <a:spcPts val="0"/>
              </a:spcAft>
              <a:buClr>
                <a:srgbClr val="000000"/>
              </a:buClr>
              <a:buSzPts val="2000"/>
              <a:buNone/>
              <a:defRPr sz="2000">
                <a:solidFill>
                  <a:srgbClr val="000000"/>
                </a:solidFill>
              </a:defRPr>
            </a:lvl7pPr>
            <a:lvl8pPr lvl="7" algn="r" rtl="0">
              <a:spcBef>
                <a:spcPts val="0"/>
              </a:spcBef>
              <a:spcAft>
                <a:spcPts val="0"/>
              </a:spcAft>
              <a:buClr>
                <a:srgbClr val="000000"/>
              </a:buClr>
              <a:buSzPts val="2000"/>
              <a:buNone/>
              <a:defRPr sz="2000">
                <a:solidFill>
                  <a:srgbClr val="000000"/>
                </a:solidFill>
              </a:defRPr>
            </a:lvl8pPr>
            <a:lvl9pPr lvl="8" algn="r" rtl="0">
              <a:spcBef>
                <a:spcPts val="0"/>
              </a:spcBef>
              <a:spcAft>
                <a:spcPts val="0"/>
              </a:spcAft>
              <a:buClr>
                <a:srgbClr val="000000"/>
              </a:buClr>
              <a:buSzPts val="2000"/>
              <a:buNone/>
              <a:defRPr sz="2000">
                <a:solidFill>
                  <a:srgbClr val="000000"/>
                </a:solidFill>
              </a:defRPr>
            </a:lvl9pPr>
          </a:lstStyle>
          <a:p>
            <a:endParaRPr/>
          </a:p>
        </p:txBody>
      </p:sp>
      <p:sp>
        <p:nvSpPr>
          <p:cNvPr id="33" name="Google Shape;33;p9"/>
          <p:cNvSpPr txBox="1">
            <a:spLocks noGrp="1"/>
          </p:cNvSpPr>
          <p:nvPr>
            <p:ph type="subTitle" idx="1"/>
          </p:nvPr>
        </p:nvSpPr>
        <p:spPr>
          <a:xfrm>
            <a:off x="1665825" y="3058425"/>
            <a:ext cx="2608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400">
                <a:solidFill>
                  <a:schemeClr val="dk1"/>
                </a:solidFill>
              </a:defRPr>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
        <p:nvSpPr>
          <p:cNvPr id="34" name="Google Shape;34;p9"/>
          <p:cNvSpPr txBox="1">
            <a:spLocks noGrp="1"/>
          </p:cNvSpPr>
          <p:nvPr>
            <p:ph type="ctrTitle" idx="2"/>
          </p:nvPr>
        </p:nvSpPr>
        <p:spPr>
          <a:xfrm>
            <a:off x="1964850"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ctrTitle"/>
          </p:nvPr>
        </p:nvSpPr>
        <p:spPr>
          <a:xfrm flipH="1">
            <a:off x="695425" y="1514475"/>
            <a:ext cx="3559800" cy="780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7" name="Google Shape;37;p10"/>
          <p:cNvSpPr txBox="1">
            <a:spLocks noGrp="1"/>
          </p:cNvSpPr>
          <p:nvPr>
            <p:ph type="subTitle" idx="1"/>
          </p:nvPr>
        </p:nvSpPr>
        <p:spPr>
          <a:xfrm flipH="1">
            <a:off x="1581025" y="2559200"/>
            <a:ext cx="2674200" cy="87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stretch>
            <a:fillRect/>
          </a:stretch>
        </a:blipFill>
        <a:effectLst/>
      </p:bgPr>
    </p:bg>
    <p:spTree>
      <p:nvGrpSpPr>
        <p:cNvPr id="1" name="Shape 38"/>
        <p:cNvGrpSpPr/>
        <p:nvPr/>
      </p:nvGrpSpPr>
      <p:grpSpPr>
        <a:xfrm>
          <a:off x="0" y="0"/>
          <a:ext cx="0" cy="0"/>
          <a:chOff x="0" y="0"/>
          <a:chExt cx="0" cy="0"/>
        </a:xfrm>
      </p:grpSpPr>
      <p:sp>
        <p:nvSpPr>
          <p:cNvPr id="39" name="Google Shape;39;p11"/>
          <p:cNvSpPr txBox="1">
            <a:spLocks noGrp="1"/>
          </p:cNvSpPr>
          <p:nvPr>
            <p:ph type="title" hasCustomPrompt="1"/>
          </p:nvPr>
        </p:nvSpPr>
        <p:spPr>
          <a:xfrm>
            <a:off x="2250675" y="1001350"/>
            <a:ext cx="6191100" cy="1963500"/>
          </a:xfrm>
          <a:prstGeom prst="rect">
            <a:avLst/>
          </a:prstGeom>
        </p:spPr>
        <p:txBody>
          <a:bodyPr spcFirstLastPara="1" wrap="square" lIns="91425" tIns="91425" rIns="91425" bIns="91425" anchor="b" anchorCtr="0">
            <a:noAutofit/>
          </a:bodyPr>
          <a:lstStyle>
            <a:lvl1pPr lvl="0" algn="r">
              <a:spcBef>
                <a:spcPts val="0"/>
              </a:spcBef>
              <a:spcAft>
                <a:spcPts val="0"/>
              </a:spcAft>
              <a:buSzPts val="12000"/>
              <a:buNone/>
              <a:defRPr sz="9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0" name="Google Shape;40;p11"/>
          <p:cNvSpPr txBox="1">
            <a:spLocks noGrp="1"/>
          </p:cNvSpPr>
          <p:nvPr>
            <p:ph type="body" idx="1"/>
          </p:nvPr>
        </p:nvSpPr>
        <p:spPr>
          <a:xfrm>
            <a:off x="2107950" y="2895050"/>
            <a:ext cx="6191100" cy="696000"/>
          </a:xfrm>
          <a:prstGeom prst="rect">
            <a:avLst/>
          </a:prstGeom>
        </p:spPr>
        <p:txBody>
          <a:bodyPr spcFirstLastPara="1" wrap="square" lIns="91425" tIns="91425" rIns="91425" bIns="91425" anchor="t" anchorCtr="0">
            <a:noAutofit/>
          </a:bodyPr>
          <a:lstStyle>
            <a:lvl1pPr marL="457200" lvl="0" indent="-304800" algn="r">
              <a:lnSpc>
                <a:spcPct val="100000"/>
              </a:lnSpc>
              <a:spcBef>
                <a:spcPts val="0"/>
              </a:spcBef>
              <a:spcAft>
                <a:spcPts val="0"/>
              </a:spcAft>
              <a:buSzPts val="1200"/>
              <a:buChar char="●"/>
              <a:defRPr sz="1600"/>
            </a:lvl1pPr>
            <a:lvl2pPr marL="914400" lvl="1" indent="-304800" algn="ctr">
              <a:spcBef>
                <a:spcPts val="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2800"/>
              <a:buFont typeface="Exo 2"/>
              <a:buNone/>
              <a:defRPr sz="2800" b="1">
                <a:solidFill>
                  <a:srgbClr val="434343"/>
                </a:solidFill>
                <a:latin typeface="Exo 2"/>
                <a:ea typeface="Exo 2"/>
                <a:cs typeface="Exo 2"/>
                <a:sym typeface="Exo 2"/>
              </a:defRPr>
            </a:lvl1pPr>
            <a:lvl2pPr lvl="1">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2pPr>
            <a:lvl3pPr lvl="2">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3pPr>
            <a:lvl4pPr lvl="3">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4pPr>
            <a:lvl5pPr lvl="4">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5pPr>
            <a:lvl6pPr lvl="5">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6pPr>
            <a:lvl7pPr lvl="6">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7pPr>
            <a:lvl8pPr lvl="7">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8pPr>
            <a:lvl9pPr lvl="8">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434343"/>
              </a:buClr>
              <a:buSzPts val="1200"/>
              <a:buFont typeface="Roboto Condensed Light" panose="02000000000000000000"/>
              <a:buChar char="●"/>
              <a:defRPr sz="1200">
                <a:solidFill>
                  <a:srgbClr val="434343"/>
                </a:solidFill>
                <a:latin typeface="Roboto Condensed Light" panose="02000000000000000000"/>
                <a:ea typeface="Roboto Condensed Light" panose="02000000000000000000"/>
                <a:cs typeface="Roboto Condensed Light" panose="02000000000000000000"/>
                <a:sym typeface="Roboto Condensed Light" panose="02000000000000000000"/>
              </a:defRPr>
            </a:lvl1pPr>
            <a:lvl2pPr marL="914400" lvl="1" indent="-304800">
              <a:lnSpc>
                <a:spcPct val="115000"/>
              </a:lnSpc>
              <a:spcBef>
                <a:spcPts val="1600"/>
              </a:spcBef>
              <a:spcAft>
                <a:spcPts val="0"/>
              </a:spcAft>
              <a:buClr>
                <a:srgbClr val="434343"/>
              </a:buClr>
              <a:buSzPts val="1200"/>
              <a:buFont typeface="Roboto Condensed Light" panose="02000000000000000000"/>
              <a:buChar char="○"/>
              <a:defRPr sz="1200">
                <a:solidFill>
                  <a:srgbClr val="434343"/>
                </a:solidFill>
                <a:latin typeface="Roboto Condensed Light" panose="02000000000000000000"/>
                <a:ea typeface="Roboto Condensed Light" panose="02000000000000000000"/>
                <a:cs typeface="Roboto Condensed Light" panose="02000000000000000000"/>
                <a:sym typeface="Roboto Condensed Light" panose="02000000000000000000"/>
              </a:defRPr>
            </a:lvl2pPr>
            <a:lvl3pPr marL="1371600" lvl="2" indent="-304800">
              <a:lnSpc>
                <a:spcPct val="115000"/>
              </a:lnSpc>
              <a:spcBef>
                <a:spcPts val="1600"/>
              </a:spcBef>
              <a:spcAft>
                <a:spcPts val="0"/>
              </a:spcAft>
              <a:buClr>
                <a:srgbClr val="434343"/>
              </a:buClr>
              <a:buSzPts val="1200"/>
              <a:buFont typeface="Roboto Condensed Light" panose="02000000000000000000"/>
              <a:buChar char="■"/>
              <a:defRPr sz="1200">
                <a:solidFill>
                  <a:srgbClr val="434343"/>
                </a:solidFill>
                <a:latin typeface="Roboto Condensed Light" panose="02000000000000000000"/>
                <a:ea typeface="Roboto Condensed Light" panose="02000000000000000000"/>
                <a:cs typeface="Roboto Condensed Light" panose="02000000000000000000"/>
                <a:sym typeface="Roboto Condensed Light" panose="02000000000000000000"/>
              </a:defRPr>
            </a:lvl3pPr>
            <a:lvl4pPr marL="1828800" lvl="3" indent="-304800">
              <a:lnSpc>
                <a:spcPct val="115000"/>
              </a:lnSpc>
              <a:spcBef>
                <a:spcPts val="1600"/>
              </a:spcBef>
              <a:spcAft>
                <a:spcPts val="0"/>
              </a:spcAft>
              <a:buClr>
                <a:srgbClr val="434343"/>
              </a:buClr>
              <a:buSzPts val="1200"/>
              <a:buFont typeface="Roboto Condensed Light" panose="02000000000000000000"/>
              <a:buChar char="●"/>
              <a:defRPr sz="1200">
                <a:solidFill>
                  <a:srgbClr val="434343"/>
                </a:solidFill>
                <a:latin typeface="Roboto Condensed Light" panose="02000000000000000000"/>
                <a:ea typeface="Roboto Condensed Light" panose="02000000000000000000"/>
                <a:cs typeface="Roboto Condensed Light" panose="02000000000000000000"/>
                <a:sym typeface="Roboto Condensed Light" panose="02000000000000000000"/>
              </a:defRPr>
            </a:lvl4pPr>
            <a:lvl5pPr marL="2286000" lvl="4" indent="-304800">
              <a:lnSpc>
                <a:spcPct val="115000"/>
              </a:lnSpc>
              <a:spcBef>
                <a:spcPts val="1600"/>
              </a:spcBef>
              <a:spcAft>
                <a:spcPts val="0"/>
              </a:spcAft>
              <a:buClr>
                <a:srgbClr val="434343"/>
              </a:buClr>
              <a:buSzPts val="1200"/>
              <a:buFont typeface="Roboto Condensed Light" panose="02000000000000000000"/>
              <a:buChar char="○"/>
              <a:defRPr sz="1200">
                <a:solidFill>
                  <a:srgbClr val="434343"/>
                </a:solidFill>
                <a:latin typeface="Roboto Condensed Light" panose="02000000000000000000"/>
                <a:ea typeface="Roboto Condensed Light" panose="02000000000000000000"/>
                <a:cs typeface="Roboto Condensed Light" panose="02000000000000000000"/>
                <a:sym typeface="Roboto Condensed Light" panose="02000000000000000000"/>
              </a:defRPr>
            </a:lvl5pPr>
            <a:lvl6pPr marL="2743200" lvl="5" indent="-304800">
              <a:lnSpc>
                <a:spcPct val="115000"/>
              </a:lnSpc>
              <a:spcBef>
                <a:spcPts val="1600"/>
              </a:spcBef>
              <a:spcAft>
                <a:spcPts val="0"/>
              </a:spcAft>
              <a:buClr>
                <a:srgbClr val="434343"/>
              </a:buClr>
              <a:buSzPts val="1200"/>
              <a:buFont typeface="Roboto Condensed Light" panose="02000000000000000000"/>
              <a:buChar char="■"/>
              <a:defRPr sz="1200">
                <a:solidFill>
                  <a:srgbClr val="434343"/>
                </a:solidFill>
                <a:latin typeface="Roboto Condensed Light" panose="02000000000000000000"/>
                <a:ea typeface="Roboto Condensed Light" panose="02000000000000000000"/>
                <a:cs typeface="Roboto Condensed Light" panose="02000000000000000000"/>
                <a:sym typeface="Roboto Condensed Light" panose="02000000000000000000"/>
              </a:defRPr>
            </a:lvl6pPr>
            <a:lvl7pPr marL="3200400" lvl="6" indent="-304800">
              <a:lnSpc>
                <a:spcPct val="115000"/>
              </a:lnSpc>
              <a:spcBef>
                <a:spcPts val="1600"/>
              </a:spcBef>
              <a:spcAft>
                <a:spcPts val="0"/>
              </a:spcAft>
              <a:buClr>
                <a:srgbClr val="434343"/>
              </a:buClr>
              <a:buSzPts val="1200"/>
              <a:buFont typeface="Roboto Condensed Light" panose="02000000000000000000"/>
              <a:buChar char="●"/>
              <a:defRPr sz="1200">
                <a:solidFill>
                  <a:srgbClr val="434343"/>
                </a:solidFill>
                <a:latin typeface="Roboto Condensed Light" panose="02000000000000000000"/>
                <a:ea typeface="Roboto Condensed Light" panose="02000000000000000000"/>
                <a:cs typeface="Roboto Condensed Light" panose="02000000000000000000"/>
                <a:sym typeface="Roboto Condensed Light" panose="02000000000000000000"/>
              </a:defRPr>
            </a:lvl7pPr>
            <a:lvl8pPr marL="3657600" lvl="7" indent="-304800">
              <a:lnSpc>
                <a:spcPct val="115000"/>
              </a:lnSpc>
              <a:spcBef>
                <a:spcPts val="1600"/>
              </a:spcBef>
              <a:spcAft>
                <a:spcPts val="0"/>
              </a:spcAft>
              <a:buClr>
                <a:srgbClr val="434343"/>
              </a:buClr>
              <a:buSzPts val="1200"/>
              <a:buFont typeface="Roboto Condensed Light" panose="02000000000000000000"/>
              <a:buChar char="○"/>
              <a:defRPr sz="1200">
                <a:solidFill>
                  <a:srgbClr val="434343"/>
                </a:solidFill>
                <a:latin typeface="Roboto Condensed Light" panose="02000000000000000000"/>
                <a:ea typeface="Roboto Condensed Light" panose="02000000000000000000"/>
                <a:cs typeface="Roboto Condensed Light" panose="02000000000000000000"/>
                <a:sym typeface="Roboto Condensed Light" panose="02000000000000000000"/>
              </a:defRPr>
            </a:lvl8pPr>
            <a:lvl9pPr marL="4114800" lvl="8" indent="-304800">
              <a:lnSpc>
                <a:spcPct val="115000"/>
              </a:lnSpc>
              <a:spcBef>
                <a:spcPts val="1600"/>
              </a:spcBef>
              <a:spcAft>
                <a:spcPts val="1600"/>
              </a:spcAft>
              <a:buClr>
                <a:srgbClr val="434343"/>
              </a:buClr>
              <a:buSzPts val="1200"/>
              <a:buFont typeface="Roboto Condensed Light" panose="02000000000000000000"/>
              <a:buChar char="■"/>
              <a:defRPr sz="1200">
                <a:solidFill>
                  <a:srgbClr val="434343"/>
                </a:solidFill>
                <a:latin typeface="Roboto Condensed Light" panose="02000000000000000000"/>
                <a:ea typeface="Roboto Condensed Light" panose="02000000000000000000"/>
                <a:cs typeface="Roboto Condensed Light" panose="02000000000000000000"/>
                <a:sym typeface="Roboto Condensed Light" panose="02000000000000000000"/>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slide" Target="slide12.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a:spLocks noGrp="1"/>
          </p:cNvSpPr>
          <p:nvPr>
            <p:ph type="ctrTitle"/>
          </p:nvPr>
        </p:nvSpPr>
        <p:spPr>
          <a:xfrm flipH="1">
            <a:off x="366975" y="2439978"/>
            <a:ext cx="5005500" cy="1022100"/>
          </a:xfrm>
          <a:prstGeom prst="rect">
            <a:avLst/>
          </a:prstGeom>
        </p:spPr>
        <p:txBody>
          <a:bodyPr spcFirstLastPara="1" wrap="square" lIns="91425" tIns="91425" rIns="91425" bIns="91425" anchor="b" anchorCtr="0">
            <a:noAutofit/>
          </a:bodyPr>
          <a:lstStyle/>
          <a:p>
            <a:pPr marL="0" lvl="0" indent="0" rtl="0">
              <a:spcBef>
                <a:spcPts val="0"/>
              </a:spcBef>
              <a:spcAft>
                <a:spcPts val="0"/>
              </a:spcAft>
              <a:buClr>
                <a:schemeClr val="dk1"/>
              </a:buClr>
              <a:buSzPts val="1100"/>
              <a:buFont typeface="Arial" panose="020B0604020202020204"/>
              <a:buNone/>
            </a:pPr>
            <a:r>
              <a:rPr lang="en-US" sz="2800" dirty="0"/>
              <a:t>Test and Investigation of Video Learning</a:t>
            </a:r>
            <a:endParaRPr sz="2800" dirty="0"/>
          </a:p>
        </p:txBody>
      </p:sp>
      <p:sp>
        <p:nvSpPr>
          <p:cNvPr id="2" name="Title 1"/>
          <p:cNvSpPr>
            <a:spLocks noGrp="1"/>
          </p:cNvSpPr>
          <p:nvPr>
            <p:ph type="title" idx="2"/>
          </p:nvPr>
        </p:nvSpPr>
        <p:spPr>
          <a:xfrm flipH="1">
            <a:off x="124318" y="355600"/>
            <a:ext cx="3526023" cy="1654629"/>
          </a:xfrm>
        </p:spPr>
        <p:txBody>
          <a:bodyPr/>
          <a:lstStyle/>
          <a:p>
            <a:r>
              <a:rPr lang="en-US" sz="3200" dirty="0"/>
              <a:t>Software Engineering</a:t>
            </a:r>
            <a:br>
              <a:rPr lang="en-US" sz="3200" dirty="0"/>
            </a:br>
            <a:r>
              <a:rPr lang="en-US" sz="3200" dirty="0"/>
              <a:t>lecturer: Professor</a:t>
            </a:r>
            <a:br>
              <a:rPr lang="en-US" sz="3200" dirty="0"/>
            </a:br>
            <a:r>
              <a:rPr lang="en-US" sz="3200" dirty="0"/>
              <a:t>Damir </a:t>
            </a:r>
            <a:r>
              <a:rPr lang="en-US" sz="3200" dirty="0" err="1"/>
              <a:t>Dobric</a:t>
            </a:r>
            <a:r>
              <a:rPr lang="en-US" sz="3200" dirty="0"/>
              <a:t> </a:t>
            </a:r>
          </a:p>
        </p:txBody>
      </p:sp>
      <p:sp>
        <p:nvSpPr>
          <p:cNvPr id="152" name="Google Shape;152;p33"/>
          <p:cNvSpPr txBox="1">
            <a:spLocks noGrp="1"/>
          </p:cNvSpPr>
          <p:nvPr>
            <p:ph type="subTitle" idx="1"/>
          </p:nvPr>
        </p:nvSpPr>
        <p:spPr>
          <a:xfrm>
            <a:off x="124319" y="3623477"/>
            <a:ext cx="4224900" cy="5367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1600" b="1" dirty="0"/>
              <a:t>P</a:t>
            </a:r>
            <a:r>
              <a:rPr lang="en-GB" sz="1600" b="1" dirty="0"/>
              <a:t>resented by: Khaled Kandil &amp; </a:t>
            </a:r>
            <a:r>
              <a:rPr lang="en-US" sz="1600" b="1" dirty="0"/>
              <a:t>Tuan </a:t>
            </a:r>
            <a:r>
              <a:rPr lang="en-US" sz="1600" b="1" dirty="0" err="1"/>
              <a:t>Nghia</a:t>
            </a:r>
            <a:r>
              <a:rPr lang="en-US" sz="1600" b="1" dirty="0"/>
              <a:t> Nguyen </a:t>
            </a:r>
            <a:endParaRPr sz="1600" b="1" dirty="0"/>
          </a:p>
        </p:txBody>
      </p:sp>
      <p:cxnSp>
        <p:nvCxnSpPr>
          <p:cNvPr id="153" name="Google Shape;153;p33"/>
          <p:cNvCxnSpPr/>
          <p:nvPr/>
        </p:nvCxnSpPr>
        <p:spPr>
          <a:xfrm>
            <a:off x="6677025" y="3176000"/>
            <a:ext cx="2460000" cy="0"/>
          </a:xfrm>
          <a:prstGeom prst="straightConnector1">
            <a:avLst/>
          </a:prstGeom>
          <a:noFill/>
          <a:ln w="9525" cap="flat" cmpd="sng">
            <a:solidFill>
              <a:srgbClr val="434343"/>
            </a:solidFill>
            <a:prstDash val="solid"/>
            <a:round/>
            <a:headEnd type="none" w="med" len="med"/>
            <a:tailEnd type="none" w="med" len="med"/>
          </a:ln>
        </p:spPr>
      </p:cxnSp>
      <p:pic>
        <p:nvPicPr>
          <p:cNvPr id="4" name="Picture 3" descr="Chart&#10;&#10;Description automatically generated with medium confidence"/>
          <p:cNvPicPr>
            <a:picLocks noChangeAspect="1"/>
          </p:cNvPicPr>
          <p:nvPr/>
        </p:nvPicPr>
        <p:blipFill>
          <a:blip r:embed="rId3"/>
          <a:stretch>
            <a:fillRect/>
          </a:stretch>
        </p:blipFill>
        <p:spPr>
          <a:xfrm>
            <a:off x="6388599" y="0"/>
            <a:ext cx="2631082" cy="1297922"/>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53"/>
                                        </p:tgtEl>
                                        <p:attrNameLst>
                                          <p:attrName>style.visibility</p:attrName>
                                        </p:attrNameLst>
                                      </p:cBhvr>
                                      <p:to>
                                        <p:strVal val="visible"/>
                                      </p:to>
                                    </p:set>
                                    <p:anim calcmode="lin" valueType="num">
                                      <p:cBhvr additive="base">
                                        <p:cTn id="7" dur="1200"/>
                                        <p:tgtEl>
                                          <p:spTgt spid="15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3" name="Text Placeholder 2"/>
          <p:cNvSpPr>
            <a:spLocks noGrp="1"/>
          </p:cNvSpPr>
          <p:nvPr>
            <p:ph type="body" idx="1"/>
          </p:nvPr>
        </p:nvSpPr>
        <p:spPr/>
        <p:txBody>
          <a:bodyPr/>
          <a:lstStyle/>
          <a:p>
            <a:pPr marL="177800" indent="0">
              <a:buNone/>
            </a:pPr>
            <a:r>
              <a:rPr lang="en-US" sz="1600" dirty="0"/>
              <a:t>Providing an edited-version of a Youtube video, which is used as an input for the Video Learning</a:t>
            </a:r>
          </a:p>
          <a:p>
            <a:pPr lvl="1"/>
            <a:r>
              <a:rPr lang="en-US" sz="1600" dirty="0"/>
              <a:t>Test with different resolution configuration of the video (height, width)</a:t>
            </a:r>
          </a:p>
          <a:p>
            <a:pPr marL="1066800" lvl="2" indent="0">
              <a:buNone/>
            </a:pPr>
            <a:r>
              <a:rPr lang="en-US" sz="1600" dirty="0"/>
              <a:t>-&gt;Test with Run1 and Run2</a:t>
            </a:r>
          </a:p>
          <a:p>
            <a:pPr lvl="1"/>
            <a:r>
              <a:rPr lang="en-US" sz="1600" dirty="0"/>
              <a:t>Test with various adjusted HTM configuration parameters, i.e Cells per Column, Max Boost, etc.</a:t>
            </a:r>
          </a:p>
          <a:p>
            <a:pPr marL="1066800" lvl="2" indent="0">
              <a:buNone/>
            </a:pPr>
            <a:r>
              <a:rPr lang="en-US" sz="1600" dirty="0"/>
              <a:t>-&gt;Test with only Run2</a:t>
            </a:r>
          </a:p>
        </p:txBody>
      </p:sp>
      <p:sp>
        <p:nvSpPr>
          <p:cNvPr id="2" name="Title 1"/>
          <p:cNvSpPr>
            <a:spLocks noGrp="1"/>
          </p:cNvSpPr>
          <p:nvPr>
            <p:ph type="ctrTitle"/>
          </p:nvPr>
        </p:nvSpPr>
        <p:spPr/>
        <p:txBody>
          <a:bodyPr/>
          <a:lstStyle/>
          <a:p>
            <a:r>
              <a:rPr lang="en-US"/>
              <a:t>Methods</a:t>
            </a:r>
          </a:p>
        </p:txBody>
      </p:sp>
      <p:sp>
        <p:nvSpPr>
          <p:cNvPr id="227" name="Google Shape;227;p38"/>
          <p:cNvSpPr txBox="1"/>
          <p:nvPr/>
        </p:nvSpPr>
        <p:spPr>
          <a:xfrm>
            <a:off x="3874904" y="1084115"/>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b="1" dirty="0">
              <a:solidFill>
                <a:srgbClr val="FFFFFF"/>
              </a:solidFill>
              <a:latin typeface="Exo 2"/>
              <a:ea typeface="Exo 2"/>
              <a:cs typeface="Exo 2"/>
              <a:sym typeface="Exo 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6" name="Text Placeholder 5">
            <a:extLst>
              <a:ext uri="{FF2B5EF4-FFF2-40B4-BE49-F238E27FC236}">
                <a16:creationId xmlns:a16="http://schemas.microsoft.com/office/drawing/2014/main" id="{E729C0E5-2C52-4978-8CE9-9D47AD1441AD}"/>
              </a:ext>
            </a:extLst>
          </p:cNvPr>
          <p:cNvSpPr>
            <a:spLocks noGrp="1"/>
          </p:cNvSpPr>
          <p:nvPr>
            <p:ph type="body" idx="1"/>
          </p:nvPr>
        </p:nvSpPr>
        <p:spPr/>
        <p:txBody>
          <a:bodyPr/>
          <a:lstStyle/>
          <a:p>
            <a:pPr marL="177800" indent="0">
              <a:buNone/>
            </a:pPr>
            <a:r>
              <a:rPr lang="en-US" sz="1600" dirty="0"/>
              <a:t>An edited-to-5-seconds Collection of Drone &amp; Aerial Footage video in Frankfurt.</a:t>
            </a:r>
          </a:p>
        </p:txBody>
      </p:sp>
      <p:sp>
        <p:nvSpPr>
          <p:cNvPr id="2" name="Title 1">
            <a:extLst>
              <a:ext uri="{FF2B5EF4-FFF2-40B4-BE49-F238E27FC236}">
                <a16:creationId xmlns:a16="http://schemas.microsoft.com/office/drawing/2014/main" id="{EBEFFC83-9691-48C9-85F5-C33E31D8B0C4}"/>
              </a:ext>
            </a:extLst>
          </p:cNvPr>
          <p:cNvSpPr>
            <a:spLocks noGrp="1"/>
          </p:cNvSpPr>
          <p:nvPr>
            <p:ph type="ctrTitle"/>
          </p:nvPr>
        </p:nvSpPr>
        <p:spPr/>
        <p:txBody>
          <a:bodyPr/>
          <a:lstStyle/>
          <a:p>
            <a:pPr algn="ctr"/>
            <a:r>
              <a:rPr lang="en-US" dirty="0"/>
              <a:t>Frankfurt Video</a:t>
            </a:r>
          </a:p>
        </p:txBody>
      </p:sp>
      <p:pic>
        <p:nvPicPr>
          <p:cNvPr id="5" name="Picture 4" descr="A picture containing text, tree, sign, road&#10;&#10;Description automatically generated">
            <a:extLst>
              <a:ext uri="{FF2B5EF4-FFF2-40B4-BE49-F238E27FC236}">
                <a16:creationId xmlns:a16="http://schemas.microsoft.com/office/drawing/2014/main" id="{89C87D5A-5F26-4565-A0CC-1D97C38DE6A3}"/>
              </a:ext>
            </a:extLst>
          </p:cNvPr>
          <p:cNvPicPr>
            <a:picLocks noChangeAspect="1"/>
          </p:cNvPicPr>
          <p:nvPr/>
        </p:nvPicPr>
        <p:blipFill>
          <a:blip r:embed="rId3"/>
          <a:stretch>
            <a:fillRect/>
          </a:stretch>
        </p:blipFill>
        <p:spPr>
          <a:xfrm>
            <a:off x="1698171" y="1864340"/>
            <a:ext cx="4731449" cy="266063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3" name="Text Placeholder 2">
            <a:extLst>
              <a:ext uri="{FF2B5EF4-FFF2-40B4-BE49-F238E27FC236}">
                <a16:creationId xmlns:a16="http://schemas.microsoft.com/office/drawing/2014/main" id="{D54C6AB8-166C-4020-AB14-35FC25EF38DA}"/>
              </a:ext>
            </a:extLst>
          </p:cNvPr>
          <p:cNvSpPr>
            <a:spLocks noGrp="1"/>
          </p:cNvSpPr>
          <p:nvPr>
            <p:ph type="body" idx="1"/>
          </p:nvPr>
        </p:nvSpPr>
        <p:spPr/>
        <p:txBody>
          <a:bodyPr/>
          <a:lstStyle/>
          <a:p>
            <a:pPr marL="177800" indent="0">
              <a:buNone/>
            </a:pPr>
            <a:r>
              <a:rPr lang="en-US" sz="1600" dirty="0"/>
              <a:t>Satisfactory:</a:t>
            </a:r>
          </a:p>
          <a:p>
            <a:pPr lvl="1">
              <a:buFont typeface="+mj-lt"/>
              <a:buAutoNum type="alphaLcParenR"/>
            </a:pPr>
            <a:r>
              <a:rPr lang="en-US" sz="1600" dirty="0"/>
              <a:t>Average accuracy in general is approximately 65%</a:t>
            </a:r>
          </a:p>
          <a:p>
            <a:pPr marL="609600" lvl="1" indent="0">
              <a:buNone/>
            </a:pPr>
            <a:r>
              <a:rPr lang="en-US" sz="1600" dirty="0"/>
              <a:t>Lowest accuracy is 25%</a:t>
            </a:r>
          </a:p>
          <a:p>
            <a:endParaRPr lang="en-US" dirty="0"/>
          </a:p>
        </p:txBody>
      </p:sp>
      <p:sp>
        <p:nvSpPr>
          <p:cNvPr id="2" name="Title 1">
            <a:extLst>
              <a:ext uri="{FF2B5EF4-FFF2-40B4-BE49-F238E27FC236}">
                <a16:creationId xmlns:a16="http://schemas.microsoft.com/office/drawing/2014/main" id="{DE872F52-C94C-4088-8699-ADC397DE3742}"/>
              </a:ext>
            </a:extLst>
          </p:cNvPr>
          <p:cNvSpPr>
            <a:spLocks noGrp="1"/>
          </p:cNvSpPr>
          <p:nvPr>
            <p:ph type="ctrTitle"/>
          </p:nvPr>
        </p:nvSpPr>
        <p:spPr/>
        <p:txBody>
          <a:bodyPr/>
          <a:lstStyle/>
          <a:p>
            <a:r>
              <a:rPr lang="en-US" dirty="0"/>
              <a:t>Results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marL="177800" indent="0">
              <a:buNone/>
            </a:pPr>
            <a:r>
              <a:rPr lang="en-US" sz="1600" dirty="0"/>
              <a:t>An edited-to-5-seconds video from the MV “Never </a:t>
            </a:r>
            <a:r>
              <a:rPr lang="en-US" sz="1600" dirty="0" err="1"/>
              <a:t>Gonna</a:t>
            </a:r>
            <a:r>
              <a:rPr lang="en-US" sz="1600" dirty="0"/>
              <a:t> Give You Up” by Rick Astley</a:t>
            </a:r>
          </a:p>
        </p:txBody>
      </p:sp>
      <p:sp>
        <p:nvSpPr>
          <p:cNvPr id="3" name="Title 2"/>
          <p:cNvSpPr>
            <a:spLocks noGrp="1"/>
          </p:cNvSpPr>
          <p:nvPr>
            <p:ph type="ctrTitle"/>
          </p:nvPr>
        </p:nvSpPr>
        <p:spPr/>
        <p:txBody>
          <a:bodyPr/>
          <a:lstStyle/>
          <a:p>
            <a:r>
              <a:rPr lang="en-US"/>
              <a:t>Youtube Video</a:t>
            </a:r>
          </a:p>
        </p:txBody>
      </p:sp>
      <p:pic>
        <p:nvPicPr>
          <p:cNvPr id="4" name="Picture 3" descr="Picture4"/>
          <p:cNvPicPr>
            <a:picLocks noChangeAspect="1"/>
          </p:cNvPicPr>
          <p:nvPr/>
        </p:nvPicPr>
        <p:blipFill>
          <a:blip r:embed="rId2"/>
          <a:stretch>
            <a:fillRect/>
          </a:stretch>
        </p:blipFill>
        <p:spPr>
          <a:xfrm>
            <a:off x="1848485" y="1691640"/>
            <a:ext cx="5266055" cy="296354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marL="177800" indent="0">
              <a:buNone/>
            </a:pPr>
            <a:r>
              <a:rPr lang="en-US" sz="1600" dirty="0"/>
              <a:t>Satisfactory:</a:t>
            </a:r>
          </a:p>
          <a:p>
            <a:pPr marL="609600" lvl="1" indent="0">
              <a:buNone/>
            </a:pPr>
            <a:r>
              <a:rPr lang="en-US" sz="1600" dirty="0"/>
              <a:t>Average accuracy in general is approximately 88%</a:t>
            </a:r>
          </a:p>
          <a:p>
            <a:pPr marL="609600" lvl="1" indent="0">
              <a:buNone/>
            </a:pPr>
            <a:r>
              <a:rPr lang="en-US" sz="1600" dirty="0"/>
              <a:t>Lowest accuracy is 81%</a:t>
            </a:r>
          </a:p>
          <a:p>
            <a:pPr marL="177800" indent="0">
              <a:buNone/>
            </a:pPr>
            <a:endParaRPr lang="en-US" sz="1600" dirty="0"/>
          </a:p>
          <a:p>
            <a:pPr marL="177800" indent="0">
              <a:buNone/>
            </a:pPr>
            <a:r>
              <a:rPr lang="en-US" sz="1600" dirty="0"/>
              <a:t>Some specific adjusted parameters in the HTM configuration result in exceptional accuracy, range from 90% to even 100%.</a:t>
            </a:r>
          </a:p>
        </p:txBody>
      </p:sp>
      <p:sp>
        <p:nvSpPr>
          <p:cNvPr id="3" name="Title 2"/>
          <p:cNvSpPr>
            <a:spLocks noGrp="1"/>
          </p:cNvSpPr>
          <p:nvPr>
            <p:ph type="ctrTitle"/>
          </p:nvPr>
        </p:nvSpPr>
        <p:spPr/>
        <p:txBody>
          <a:bodyPr/>
          <a:lstStyle/>
          <a:p>
            <a:r>
              <a:rPr lang="en-US" dirty="0"/>
              <a:t>Results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4" name="Text Placeholder 3">
            <a:extLst>
              <a:ext uri="{FF2B5EF4-FFF2-40B4-BE49-F238E27FC236}">
                <a16:creationId xmlns:a16="http://schemas.microsoft.com/office/drawing/2014/main" id="{42BC9859-632B-43C4-8390-76EC1FC9A939}"/>
              </a:ext>
            </a:extLst>
          </p:cNvPr>
          <p:cNvSpPr>
            <a:spLocks noGrp="1"/>
          </p:cNvSpPr>
          <p:nvPr>
            <p:ph type="body" idx="1"/>
          </p:nvPr>
        </p:nvSpPr>
        <p:spPr/>
        <p:txBody>
          <a:bodyPr/>
          <a:lstStyle/>
          <a:p>
            <a:pPr marL="177800" indent="0">
              <a:buNone/>
            </a:pPr>
            <a:r>
              <a:rPr lang="en-US" sz="1600" dirty="0"/>
              <a:t>Generally, the experiments produced satisfactory results.</a:t>
            </a:r>
          </a:p>
          <a:p>
            <a:pPr marL="177800" indent="0">
              <a:buNone/>
            </a:pPr>
            <a:r>
              <a:rPr lang="en-US" sz="1600" dirty="0"/>
              <a:t>Remarkably, several modifications in certain parameters results in exceptional accuracy values, some reached 0.99. The elapsed time for these experiments varies from 4 minutes to 46 minutes. Unconventionally, it is observed that high accuracy was not always accompanied by the long-elapsed time and vice versa. </a:t>
            </a:r>
          </a:p>
        </p:txBody>
      </p:sp>
      <p:sp>
        <p:nvSpPr>
          <p:cNvPr id="2" name="Title 1">
            <a:extLst>
              <a:ext uri="{FF2B5EF4-FFF2-40B4-BE49-F238E27FC236}">
                <a16:creationId xmlns:a16="http://schemas.microsoft.com/office/drawing/2014/main" id="{4C0EFCA1-34BF-4EE2-B87B-658826F3B9EE}"/>
              </a:ext>
            </a:extLst>
          </p:cNvPr>
          <p:cNvSpPr>
            <a:spLocks noGrp="1"/>
          </p:cNvSpPr>
          <p:nvPr>
            <p:ph type="ctrTitle"/>
          </p:nvPr>
        </p:nvSpPr>
        <p:spPr/>
        <p:txBody>
          <a:bodyPr/>
          <a:lstStyle/>
          <a:p>
            <a:r>
              <a:rPr lang="en-US" sz="2400" dirty="0">
                <a:solidFill>
                  <a:srgbClr val="434343"/>
                </a:solidFill>
              </a:rPr>
              <a:t>Discussions</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4"/>
          <p:cNvSpPr txBox="1">
            <a:spLocks noGrp="1"/>
          </p:cNvSpPr>
          <p:nvPr>
            <p:ph type="body" idx="1"/>
          </p:nvPr>
        </p:nvSpPr>
        <p:spPr>
          <a:xfrm>
            <a:off x="870650" y="1144200"/>
            <a:ext cx="6919200" cy="3510600"/>
          </a:xfrm>
          <a:prstGeom prst="rect">
            <a:avLst/>
          </a:prstGeom>
        </p:spPr>
        <p:txBody>
          <a:bodyPr spcFirstLastPara="1" wrap="square" lIns="91425" tIns="91425" rIns="91425" bIns="91425" anchor="t" anchorCtr="0">
            <a:noAutofit/>
          </a:bodyPr>
          <a:lstStyle/>
          <a:p>
            <a:pPr marL="571500" lvl="0" indent="-342900" algn="l" rtl="0">
              <a:lnSpc>
                <a:spcPct val="100000"/>
              </a:lnSpc>
              <a:spcBef>
                <a:spcPts val="0"/>
              </a:spcBef>
              <a:spcAft>
                <a:spcPts val="0"/>
              </a:spcAft>
              <a:buFont typeface="Wingdings" panose="05000000000000000000" pitchFamily="2" charset="2"/>
              <a:buChar char="Ø"/>
            </a:pPr>
            <a:r>
              <a:rPr lang="en-US" sz="2400" dirty="0">
                <a:solidFill>
                  <a:srgbClr val="434343"/>
                </a:solidFill>
              </a:rPr>
              <a:t>Introduction</a:t>
            </a:r>
          </a:p>
          <a:p>
            <a:pPr marL="571500" lvl="0" indent="-342900" algn="l" rtl="0">
              <a:lnSpc>
                <a:spcPct val="100000"/>
              </a:lnSpc>
              <a:spcBef>
                <a:spcPts val="0"/>
              </a:spcBef>
              <a:spcAft>
                <a:spcPts val="0"/>
              </a:spcAft>
              <a:buFont typeface="Wingdings" panose="05000000000000000000" pitchFamily="2" charset="2"/>
              <a:buChar char="Ø"/>
            </a:pPr>
            <a:r>
              <a:rPr lang="en-US" sz="2400" dirty="0">
                <a:solidFill>
                  <a:srgbClr val="434343"/>
                </a:solidFill>
              </a:rPr>
              <a:t>Methods</a:t>
            </a:r>
          </a:p>
          <a:p>
            <a:pPr marL="571500" lvl="0" indent="-342900" algn="l" rtl="0">
              <a:lnSpc>
                <a:spcPct val="100000"/>
              </a:lnSpc>
              <a:spcBef>
                <a:spcPts val="0"/>
              </a:spcBef>
              <a:spcAft>
                <a:spcPts val="0"/>
              </a:spcAft>
              <a:buFont typeface="Wingdings" panose="05000000000000000000" pitchFamily="2" charset="2"/>
              <a:buChar char="Ø"/>
            </a:pPr>
            <a:r>
              <a:rPr lang="en-US" sz="2400" dirty="0">
                <a:solidFill>
                  <a:srgbClr val="434343"/>
                </a:solidFill>
              </a:rPr>
              <a:t>Results</a:t>
            </a:r>
          </a:p>
          <a:p>
            <a:pPr marL="571500" lvl="0" indent="-342900" algn="l" rtl="0">
              <a:lnSpc>
                <a:spcPct val="100000"/>
              </a:lnSpc>
              <a:spcBef>
                <a:spcPts val="0"/>
              </a:spcBef>
              <a:spcAft>
                <a:spcPts val="0"/>
              </a:spcAft>
              <a:buFont typeface="Wingdings" panose="05000000000000000000" pitchFamily="2" charset="2"/>
              <a:buChar char="Ø"/>
            </a:pPr>
            <a:r>
              <a:rPr lang="en-US" sz="2400" dirty="0">
                <a:solidFill>
                  <a:srgbClr val="434343"/>
                </a:solidFill>
              </a:rPr>
              <a:t>Discussions</a:t>
            </a:r>
          </a:p>
          <a:p>
            <a:pPr marL="457200" lvl="0" indent="-228600" algn="l" rtl="0">
              <a:lnSpc>
                <a:spcPct val="100000"/>
              </a:lnSpc>
              <a:spcBef>
                <a:spcPts val="0"/>
              </a:spcBef>
              <a:spcAft>
                <a:spcPts val="0"/>
              </a:spcAft>
              <a:buNone/>
            </a:pPr>
            <a:endParaRPr dirty="0">
              <a:solidFill>
                <a:srgbClr val="434343"/>
              </a:solidFill>
            </a:endParaRPr>
          </a:p>
        </p:txBody>
      </p:sp>
      <p:sp>
        <p:nvSpPr>
          <p:cNvPr id="159" name="Google Shape;159;p3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800" dirty="0"/>
              <a:t>Outline</a:t>
            </a:r>
            <a:endParaRPr dirty="0"/>
          </a:p>
        </p:txBody>
      </p:sp>
      <p:sp>
        <p:nvSpPr>
          <p:cNvPr id="160" name="Google Shape;160;p34"/>
          <p:cNvSpPr txBox="1"/>
          <p:nvPr/>
        </p:nvSpPr>
        <p:spPr>
          <a:xfrm>
            <a:off x="1386375" y="4367000"/>
            <a:ext cx="6214200" cy="524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1000" dirty="0">
              <a:latin typeface="Roboto Condensed Light" panose="02000000000000000000"/>
              <a:ea typeface="Roboto Condensed Light" panose="02000000000000000000"/>
              <a:cs typeface="Roboto Condensed Light" panose="02000000000000000000"/>
              <a:sym typeface="Roboto Condensed Light" panose="0200000000000000000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4" name="Text Placeholder 3"/>
          <p:cNvSpPr>
            <a:spLocks noGrp="1"/>
          </p:cNvSpPr>
          <p:nvPr>
            <p:ph type="body" idx="1"/>
          </p:nvPr>
        </p:nvSpPr>
        <p:spPr/>
        <p:txBody>
          <a:bodyPr/>
          <a:lstStyle/>
          <a:p>
            <a:pPr marL="177800" indent="0">
              <a:lnSpc>
                <a:spcPct val="150000"/>
              </a:lnSpc>
              <a:buNone/>
            </a:pPr>
            <a:r>
              <a:rPr lang="en-US" sz="1600" dirty="0"/>
              <a:t>Video learning is being widely used on applications like inspection, surveillance, process management and quality control, where a lot of manpower is required to assess the footage. Artificial Intelligence is used to reduce the workload in the video analysis while increasing the accuracy in tasks such as detection and classification.</a:t>
            </a:r>
          </a:p>
          <a:p>
            <a:pPr marL="177800" indent="0">
              <a:lnSpc>
                <a:spcPct val="150000"/>
              </a:lnSpc>
              <a:buNone/>
            </a:pPr>
            <a:r>
              <a:rPr lang="en-US" sz="1600" dirty="0"/>
              <a:t>The algorithms use statistics to find patterns in data from small to massive amounts.</a:t>
            </a:r>
          </a:p>
        </p:txBody>
      </p:sp>
      <p:sp>
        <p:nvSpPr>
          <p:cNvPr id="3" name="Title 2"/>
          <p:cNvSpPr>
            <a:spLocks noGrp="1"/>
          </p:cNvSpPr>
          <p:nvPr>
            <p:ph type="ctrTitle"/>
          </p:nvPr>
        </p:nvSpPr>
        <p:spPr/>
        <p:txBody>
          <a:bodyPr/>
          <a:lstStyle/>
          <a:p>
            <a:r>
              <a:rPr lang="en-US" sz="2800" dirty="0"/>
              <a:t>Introduction</a:t>
            </a:r>
          </a:p>
        </p:txBody>
      </p:sp>
      <p:sp>
        <p:nvSpPr>
          <p:cNvPr id="23" name="Google Shape;170;p35">
            <a:hlinkClick r:id="rId3" action="ppaction://hlinksldjump"/>
          </p:cNvPr>
          <p:cNvSpPr txBox="1"/>
          <p:nvPr/>
        </p:nvSpPr>
        <p:spPr>
          <a:xfrm>
            <a:off x="0" y="1541463"/>
            <a:ext cx="1108075" cy="5778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434343"/>
              </a:buClr>
              <a:buSzPts val="2800"/>
              <a:buFont typeface="Exo 2"/>
              <a:buNone/>
              <a:defRPr sz="2800" b="1" i="0" u="none" strike="noStrike" cap="none">
                <a:solidFill>
                  <a:srgbClr val="434343"/>
                </a:solidFill>
                <a:latin typeface="Exo 2"/>
                <a:ea typeface="Exo 2"/>
                <a:cs typeface="Exo 2"/>
                <a:sym typeface="Exo 2"/>
              </a:defRPr>
            </a:lvl1pPr>
            <a:lvl2pPr marR="0" lvl="1" algn="l" rtl="0">
              <a:lnSpc>
                <a:spcPct val="100000"/>
              </a:lnSpc>
              <a:spcBef>
                <a:spcPts val="0"/>
              </a:spcBef>
              <a:spcAft>
                <a:spcPts val="0"/>
              </a:spcAft>
              <a:buClr>
                <a:schemeClr val="dk1"/>
              </a:buClr>
              <a:buSzPts val="2800"/>
              <a:buFont typeface="Exo 2"/>
              <a:buNone/>
              <a:defRPr sz="2800" b="0" i="0" u="none" strike="noStrike" cap="none">
                <a:solidFill>
                  <a:schemeClr val="dk1"/>
                </a:solidFill>
                <a:latin typeface="Exo 2"/>
                <a:ea typeface="Exo 2"/>
                <a:cs typeface="Exo 2"/>
                <a:sym typeface="Exo 2"/>
              </a:defRPr>
            </a:lvl2pPr>
            <a:lvl3pPr marR="0" lvl="2" algn="l" rtl="0">
              <a:lnSpc>
                <a:spcPct val="100000"/>
              </a:lnSpc>
              <a:spcBef>
                <a:spcPts val="0"/>
              </a:spcBef>
              <a:spcAft>
                <a:spcPts val="0"/>
              </a:spcAft>
              <a:buClr>
                <a:schemeClr val="dk1"/>
              </a:buClr>
              <a:buSzPts val="2800"/>
              <a:buFont typeface="Exo 2"/>
              <a:buNone/>
              <a:defRPr sz="2800" b="0" i="0" u="none" strike="noStrike" cap="none">
                <a:solidFill>
                  <a:schemeClr val="dk1"/>
                </a:solidFill>
                <a:latin typeface="Exo 2"/>
                <a:ea typeface="Exo 2"/>
                <a:cs typeface="Exo 2"/>
                <a:sym typeface="Exo 2"/>
              </a:defRPr>
            </a:lvl3pPr>
            <a:lvl4pPr marR="0" lvl="3" algn="l" rtl="0">
              <a:lnSpc>
                <a:spcPct val="100000"/>
              </a:lnSpc>
              <a:spcBef>
                <a:spcPts val="0"/>
              </a:spcBef>
              <a:spcAft>
                <a:spcPts val="0"/>
              </a:spcAft>
              <a:buClr>
                <a:schemeClr val="dk1"/>
              </a:buClr>
              <a:buSzPts val="2800"/>
              <a:buFont typeface="Exo 2"/>
              <a:buNone/>
              <a:defRPr sz="2800" b="0" i="0" u="none" strike="noStrike" cap="none">
                <a:solidFill>
                  <a:schemeClr val="dk1"/>
                </a:solidFill>
                <a:latin typeface="Exo 2"/>
                <a:ea typeface="Exo 2"/>
                <a:cs typeface="Exo 2"/>
                <a:sym typeface="Exo 2"/>
              </a:defRPr>
            </a:lvl4pPr>
            <a:lvl5pPr marR="0" lvl="4" algn="l" rtl="0">
              <a:lnSpc>
                <a:spcPct val="100000"/>
              </a:lnSpc>
              <a:spcBef>
                <a:spcPts val="0"/>
              </a:spcBef>
              <a:spcAft>
                <a:spcPts val="0"/>
              </a:spcAft>
              <a:buClr>
                <a:schemeClr val="dk1"/>
              </a:buClr>
              <a:buSzPts val="2800"/>
              <a:buFont typeface="Exo 2"/>
              <a:buNone/>
              <a:defRPr sz="2800" b="0" i="0" u="none" strike="noStrike" cap="none">
                <a:solidFill>
                  <a:schemeClr val="dk1"/>
                </a:solidFill>
                <a:latin typeface="Exo 2"/>
                <a:ea typeface="Exo 2"/>
                <a:cs typeface="Exo 2"/>
                <a:sym typeface="Exo 2"/>
              </a:defRPr>
            </a:lvl5pPr>
            <a:lvl6pPr marR="0" lvl="5" algn="l" rtl="0">
              <a:lnSpc>
                <a:spcPct val="100000"/>
              </a:lnSpc>
              <a:spcBef>
                <a:spcPts val="0"/>
              </a:spcBef>
              <a:spcAft>
                <a:spcPts val="0"/>
              </a:spcAft>
              <a:buClr>
                <a:schemeClr val="dk1"/>
              </a:buClr>
              <a:buSzPts val="2800"/>
              <a:buFont typeface="Exo 2"/>
              <a:buNone/>
              <a:defRPr sz="2800" b="0" i="0" u="none" strike="noStrike" cap="none">
                <a:solidFill>
                  <a:schemeClr val="dk1"/>
                </a:solidFill>
                <a:latin typeface="Exo 2"/>
                <a:ea typeface="Exo 2"/>
                <a:cs typeface="Exo 2"/>
                <a:sym typeface="Exo 2"/>
              </a:defRPr>
            </a:lvl6pPr>
            <a:lvl7pPr marR="0" lvl="6" algn="l" rtl="0">
              <a:lnSpc>
                <a:spcPct val="100000"/>
              </a:lnSpc>
              <a:spcBef>
                <a:spcPts val="0"/>
              </a:spcBef>
              <a:spcAft>
                <a:spcPts val="0"/>
              </a:spcAft>
              <a:buClr>
                <a:schemeClr val="dk1"/>
              </a:buClr>
              <a:buSzPts val="2800"/>
              <a:buFont typeface="Exo 2"/>
              <a:buNone/>
              <a:defRPr sz="2800" b="0" i="0" u="none" strike="noStrike" cap="none">
                <a:solidFill>
                  <a:schemeClr val="dk1"/>
                </a:solidFill>
                <a:latin typeface="Exo 2"/>
                <a:ea typeface="Exo 2"/>
                <a:cs typeface="Exo 2"/>
                <a:sym typeface="Exo 2"/>
              </a:defRPr>
            </a:lvl7pPr>
            <a:lvl8pPr marR="0" lvl="7" algn="l" rtl="0">
              <a:lnSpc>
                <a:spcPct val="100000"/>
              </a:lnSpc>
              <a:spcBef>
                <a:spcPts val="0"/>
              </a:spcBef>
              <a:spcAft>
                <a:spcPts val="0"/>
              </a:spcAft>
              <a:buClr>
                <a:schemeClr val="dk1"/>
              </a:buClr>
              <a:buSzPts val="2800"/>
              <a:buFont typeface="Exo 2"/>
              <a:buNone/>
              <a:defRPr sz="2800" b="0" i="0" u="none" strike="noStrike" cap="none">
                <a:solidFill>
                  <a:schemeClr val="dk1"/>
                </a:solidFill>
                <a:latin typeface="Exo 2"/>
                <a:ea typeface="Exo 2"/>
                <a:cs typeface="Exo 2"/>
                <a:sym typeface="Exo 2"/>
              </a:defRPr>
            </a:lvl8pPr>
            <a:lvl9pPr marR="0" lvl="8" algn="l" rtl="0">
              <a:lnSpc>
                <a:spcPct val="100000"/>
              </a:lnSpc>
              <a:spcBef>
                <a:spcPts val="0"/>
              </a:spcBef>
              <a:spcAft>
                <a:spcPts val="0"/>
              </a:spcAft>
              <a:buClr>
                <a:schemeClr val="dk1"/>
              </a:buClr>
              <a:buSzPts val="2800"/>
              <a:buFont typeface="Exo 2"/>
              <a:buNone/>
              <a:defRPr sz="2800" b="0" i="0" u="none" strike="noStrike" cap="none">
                <a:solidFill>
                  <a:schemeClr val="dk1"/>
                </a:solidFill>
                <a:latin typeface="Exo 2"/>
                <a:ea typeface="Exo 2"/>
                <a:cs typeface="Exo 2"/>
                <a:sym typeface="Exo 2"/>
              </a:defRPr>
            </a:lvl9pPr>
          </a:lstStyle>
          <a:p>
            <a:pPr algn="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3" name="Text Placeholder 2"/>
          <p:cNvSpPr>
            <a:spLocks noGrp="1"/>
          </p:cNvSpPr>
          <p:nvPr>
            <p:ph type="body" idx="1"/>
          </p:nvPr>
        </p:nvSpPr>
        <p:spPr/>
        <p:txBody>
          <a:bodyPr/>
          <a:lstStyle/>
          <a:p>
            <a:pPr marL="177800" indent="0">
              <a:lnSpc>
                <a:spcPct val="150000"/>
              </a:lnSpc>
              <a:buNone/>
            </a:pPr>
            <a:r>
              <a:rPr lang="en-US" sz="1600" dirty="0"/>
              <a:t>The project contains set of libraries for </a:t>
            </a:r>
            <a:r>
              <a:rPr lang="en-US" sz="1600" dirty="0" err="1"/>
              <a:t>NeoCortex</a:t>
            </a:r>
            <a:r>
              <a:rPr lang="en-US" sz="1600" dirty="0"/>
              <a:t> API which focuses on implementation of Hierarchical Temporal Memory Cortical Learning Algorithm.</a:t>
            </a:r>
          </a:p>
          <a:p>
            <a:pPr marL="177800" indent="0">
              <a:lnSpc>
                <a:spcPct val="150000"/>
              </a:lnSpc>
              <a:buNone/>
            </a:pPr>
            <a:r>
              <a:rPr lang="en-US" sz="1600" dirty="0"/>
              <a:t>The project includes the Spatial Pooler, Temporal Pooler, various encoders and </a:t>
            </a:r>
            <a:r>
              <a:rPr lang="en-US" sz="1600" dirty="0" err="1"/>
              <a:t>CorticalNetwork</a:t>
            </a:r>
            <a:r>
              <a:rPr lang="en-US" sz="1600" dirty="0"/>
              <a:t> algorithms.</a:t>
            </a:r>
          </a:p>
          <a:p>
            <a:endParaRPr lang="en-US" dirty="0"/>
          </a:p>
        </p:txBody>
      </p:sp>
      <p:sp>
        <p:nvSpPr>
          <p:cNvPr id="2" name="Title 1"/>
          <p:cNvSpPr>
            <a:spLocks noGrp="1"/>
          </p:cNvSpPr>
          <p:nvPr>
            <p:ph type="ctrTitle"/>
          </p:nvPr>
        </p:nvSpPr>
        <p:spPr/>
        <p:txBody>
          <a:bodyPr/>
          <a:lstStyle/>
          <a:p>
            <a:r>
              <a:rPr lang="en-US" dirty="0"/>
              <a:t>Methods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3" name="Text Placeholder 2"/>
          <p:cNvSpPr>
            <a:spLocks noGrp="1"/>
          </p:cNvSpPr>
          <p:nvPr>
            <p:ph type="body" idx="1"/>
          </p:nvPr>
        </p:nvSpPr>
        <p:spPr/>
        <p:txBody>
          <a:bodyPr/>
          <a:lstStyle/>
          <a:p>
            <a:pPr marL="177800" indent="0">
              <a:lnSpc>
                <a:spcPct val="150000"/>
              </a:lnSpc>
              <a:buNone/>
            </a:pPr>
            <a:r>
              <a:rPr lang="en-US" sz="1600" dirty="0"/>
              <a:t>The model was based on Temporal Memory to learn binary representation of videos. The model then attempted to predict a proceeding frame after the input frame, from which the performance of the model is assessed.</a:t>
            </a:r>
          </a:p>
          <a:p>
            <a:pPr marL="177800" indent="0">
              <a:buNone/>
            </a:pPr>
            <a:endParaRPr lang="en-US" sz="1600" dirty="0"/>
          </a:p>
          <a:p>
            <a:pPr marL="177800" indent="0">
              <a:lnSpc>
                <a:spcPct val="150000"/>
              </a:lnSpc>
              <a:buNone/>
            </a:pPr>
            <a:r>
              <a:rPr lang="en-US" sz="1600" dirty="0"/>
              <a:t>The model’s performance was evaluated by two aspects: accuracy and elapsed time of the learning process. </a:t>
            </a:r>
          </a:p>
        </p:txBody>
      </p:sp>
      <p:sp>
        <p:nvSpPr>
          <p:cNvPr id="2" name="Title 1"/>
          <p:cNvSpPr>
            <a:spLocks noGrp="1"/>
          </p:cNvSpPr>
          <p:nvPr>
            <p:ph type="ctrTitle"/>
          </p:nvPr>
        </p:nvSpPr>
        <p:spPr/>
        <p:txBody>
          <a:bodyPr/>
          <a:lstStyle/>
          <a:p>
            <a:r>
              <a:rPr lang="en-US" dirty="0"/>
              <a:t>Temporal Memory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3" name="Text Placeholder 2"/>
          <p:cNvSpPr>
            <a:spLocks noGrp="1"/>
          </p:cNvSpPr>
          <p:nvPr>
            <p:ph type="body" idx="1"/>
          </p:nvPr>
        </p:nvSpPr>
        <p:spPr/>
        <p:txBody>
          <a:bodyPr/>
          <a:lstStyle/>
          <a:p>
            <a:pPr marL="177800" indent="0">
              <a:buNone/>
            </a:pPr>
            <a:r>
              <a:rPr lang="en-US" sz="1600" dirty="0"/>
              <a:t>Generating different videos with simple shapes, i.e circle, triangle, rectangle by Python code, which are used as inputs for the Video Learning</a:t>
            </a:r>
          </a:p>
          <a:p>
            <a:pPr lvl="1"/>
            <a:r>
              <a:rPr lang="en-US" sz="1600" dirty="0"/>
              <a:t>Angles vary from 0 degree to 360 degree for each shape</a:t>
            </a:r>
          </a:p>
          <a:p>
            <a:pPr lvl="1"/>
            <a:r>
              <a:rPr lang="en-US" sz="1600" dirty="0"/>
              <a:t>Test with Run1 and Run2</a:t>
            </a:r>
          </a:p>
        </p:txBody>
      </p:sp>
      <p:sp>
        <p:nvSpPr>
          <p:cNvPr id="2" name="Title 1"/>
          <p:cNvSpPr>
            <a:spLocks noGrp="1"/>
          </p:cNvSpPr>
          <p:nvPr>
            <p:ph type="ctrTitle"/>
          </p:nvPr>
        </p:nvSpPr>
        <p:spPr/>
        <p:txBody>
          <a:bodyPr/>
          <a:lstStyle/>
          <a:p>
            <a:r>
              <a:rPr lang="en-US"/>
              <a:t>Methods</a:t>
            </a:r>
          </a:p>
        </p:txBody>
      </p:sp>
      <p:sp>
        <p:nvSpPr>
          <p:cNvPr id="227" name="Google Shape;227;p38"/>
          <p:cNvSpPr txBox="1"/>
          <p:nvPr/>
        </p:nvSpPr>
        <p:spPr>
          <a:xfrm>
            <a:off x="3874904" y="1084115"/>
            <a:ext cx="1430700" cy="392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endParaRPr b="1" dirty="0">
              <a:solidFill>
                <a:srgbClr val="FFFFFF"/>
              </a:solidFill>
              <a:latin typeface="Exo 2"/>
              <a:ea typeface="Exo 2"/>
              <a:cs typeface="Exo 2"/>
              <a:sym typeface="Exo 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marL="177800" indent="0">
              <a:buNone/>
            </a:pPr>
            <a:endParaRPr lang="en-US" dirty="0"/>
          </a:p>
        </p:txBody>
      </p:sp>
      <p:sp>
        <p:nvSpPr>
          <p:cNvPr id="3" name="Title 2"/>
          <p:cNvSpPr>
            <a:spLocks noGrp="1"/>
          </p:cNvSpPr>
          <p:nvPr>
            <p:ph type="ctrTitle"/>
          </p:nvPr>
        </p:nvSpPr>
        <p:spPr/>
        <p:txBody>
          <a:bodyPr/>
          <a:lstStyle/>
          <a:p>
            <a:r>
              <a:rPr lang="en-US"/>
              <a:t>Simple Shape Videos</a:t>
            </a:r>
          </a:p>
        </p:txBody>
      </p:sp>
      <p:pic>
        <p:nvPicPr>
          <p:cNvPr id="4" name="Picture 3" descr="Picture1"/>
          <p:cNvPicPr>
            <a:picLocks noChangeAspect="1"/>
          </p:cNvPicPr>
          <p:nvPr/>
        </p:nvPicPr>
        <p:blipFill>
          <a:blip r:embed="rId2"/>
          <a:stretch>
            <a:fillRect/>
          </a:stretch>
        </p:blipFill>
        <p:spPr>
          <a:xfrm>
            <a:off x="1964690" y="1144270"/>
            <a:ext cx="5266055" cy="29635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pPr marL="177800" indent="0">
              <a:buNone/>
            </a:pPr>
            <a:endParaRPr lang="en-US" dirty="0"/>
          </a:p>
        </p:txBody>
      </p:sp>
      <p:sp>
        <p:nvSpPr>
          <p:cNvPr id="3" name="Title 2"/>
          <p:cNvSpPr>
            <a:spLocks noGrp="1"/>
          </p:cNvSpPr>
          <p:nvPr>
            <p:ph type="ctrTitle"/>
          </p:nvPr>
        </p:nvSpPr>
        <p:spPr/>
        <p:txBody>
          <a:bodyPr/>
          <a:lstStyle/>
          <a:p>
            <a:r>
              <a:rPr lang="en-US"/>
              <a:t>Simple Shape Videos</a:t>
            </a:r>
          </a:p>
        </p:txBody>
      </p:sp>
      <p:pic>
        <p:nvPicPr>
          <p:cNvPr id="4" name="Picture 3" descr="Picture2"/>
          <p:cNvPicPr>
            <a:picLocks noChangeAspect="1"/>
          </p:cNvPicPr>
          <p:nvPr/>
        </p:nvPicPr>
        <p:blipFill>
          <a:blip r:embed="rId2"/>
          <a:stretch>
            <a:fillRect/>
          </a:stretch>
        </p:blipFill>
        <p:spPr>
          <a:xfrm>
            <a:off x="1964690" y="1144270"/>
            <a:ext cx="5266055" cy="29635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endParaRPr lang="en-US"/>
          </a:p>
        </p:txBody>
      </p:sp>
      <p:sp>
        <p:nvSpPr>
          <p:cNvPr id="3" name="Title 2"/>
          <p:cNvSpPr>
            <a:spLocks noGrp="1"/>
          </p:cNvSpPr>
          <p:nvPr>
            <p:ph type="ctrTitle"/>
          </p:nvPr>
        </p:nvSpPr>
        <p:spPr/>
        <p:txBody>
          <a:bodyPr/>
          <a:lstStyle/>
          <a:p>
            <a:r>
              <a:rPr lang="en-US"/>
              <a:t>Simple Shape Videos</a:t>
            </a:r>
          </a:p>
        </p:txBody>
      </p:sp>
      <p:pic>
        <p:nvPicPr>
          <p:cNvPr id="4" name="Picture 3" descr="Picture3"/>
          <p:cNvPicPr>
            <a:picLocks noChangeAspect="1"/>
          </p:cNvPicPr>
          <p:nvPr/>
        </p:nvPicPr>
        <p:blipFill>
          <a:blip r:embed="rId2"/>
          <a:stretch>
            <a:fillRect/>
          </a:stretch>
        </p:blipFill>
        <p:spPr>
          <a:xfrm>
            <a:off x="1964690" y="1144270"/>
            <a:ext cx="5266055" cy="2963545"/>
          </a:xfrm>
          <a:prstGeom prst="rect">
            <a:avLst/>
          </a:prstGeom>
        </p:spPr>
      </p:pic>
    </p:spTree>
  </p:cSld>
  <p:clrMapOvr>
    <a:masterClrMapping/>
  </p:clrMapOvr>
</p:sld>
</file>

<file path=ppt/theme/theme1.xml><?xml version="1.0" encoding="utf-8"?>
<a:theme xmlns:a="http://schemas.openxmlformats.org/drawingml/2006/main" name="Tech Newsletter XL by Slidesgo">
  <a:themeElements>
    <a:clrScheme name="Simple Light">
      <a:dk1>
        <a:srgbClr val="000000"/>
      </a:dk1>
      <a:lt1>
        <a:srgbClr val="FFFFFF"/>
      </a:lt1>
      <a:dk2>
        <a:srgbClr val="595959"/>
      </a:dk2>
      <a:lt2>
        <a:srgbClr val="EEEEEE"/>
      </a:lt2>
      <a:accent1>
        <a:srgbClr val="F3F3F3"/>
      </a:accent1>
      <a:accent2>
        <a:srgbClr val="D9D9D9"/>
      </a:accent2>
      <a:accent3>
        <a:srgbClr val="B7B7B7"/>
      </a:accent3>
      <a:accent4>
        <a:srgbClr val="999999"/>
      </a:accent4>
      <a:accent5>
        <a:srgbClr val="666666"/>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TotalTime>
  <Words>459</Words>
  <Application>Microsoft Office PowerPoint</Application>
  <PresentationFormat>On-screen Show (16:9)</PresentationFormat>
  <Paragraphs>48</Paragraphs>
  <Slides>15</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Exo 2</vt:lpstr>
      <vt:lpstr>Fira Sans Extra Condensed Medium</vt:lpstr>
      <vt:lpstr>Roboto Condensed Light</vt:lpstr>
      <vt:lpstr>Wingdings</vt:lpstr>
      <vt:lpstr>Nunito Light</vt:lpstr>
      <vt:lpstr>Arial</vt:lpstr>
      <vt:lpstr>Tech Newsletter XL by Slidesgo</vt:lpstr>
      <vt:lpstr>Test and Investigation of Video Learning</vt:lpstr>
      <vt:lpstr>Outline</vt:lpstr>
      <vt:lpstr>Introduction</vt:lpstr>
      <vt:lpstr>Methods</vt:lpstr>
      <vt:lpstr>Temporal Memory</vt:lpstr>
      <vt:lpstr>Methods</vt:lpstr>
      <vt:lpstr>Simple Shape Videos</vt:lpstr>
      <vt:lpstr>Simple Shape Videos</vt:lpstr>
      <vt:lpstr>Simple Shape Videos</vt:lpstr>
      <vt:lpstr>Methods</vt:lpstr>
      <vt:lpstr>Frankfurt Video</vt:lpstr>
      <vt:lpstr>Results</vt:lpstr>
      <vt:lpstr>Youtube Video</vt:lpstr>
      <vt:lpstr>Results</vt:lpstr>
      <vt:lpstr>Discussions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Test and Investigation of Video Learning</dc:title>
  <dc:creator/>
  <cp:lastModifiedBy>Khaled Kandil</cp:lastModifiedBy>
  <cp:revision>20</cp:revision>
  <dcterms:created xsi:type="dcterms:W3CDTF">2022-03-30T05:57:31Z</dcterms:created>
  <dcterms:modified xsi:type="dcterms:W3CDTF">2022-03-30T19:14:41Z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1033-11.2.0.9052</vt:lpwstr>
  </property>
</Properties>
</file>